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Barlow SemiBold"/>
      <p:regular r:id="rId27"/>
      <p:bold r:id="rId28"/>
      <p:italic r:id="rId29"/>
      <p:boldItalic r:id="rId30"/>
    </p:embeddedFont>
    <p:embeddedFont>
      <p:font typeface="Barlow Light"/>
      <p:regular r:id="rId31"/>
      <p:bold r:id="rId32"/>
      <p:italic r:id="rId33"/>
      <p:boldItalic r:id="rId34"/>
    </p:embeddedFont>
    <p:embeddedFont>
      <p:font typeface="Barlow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BarlowSemiBold-bold.fntdata"/><Relationship Id="rId27" Type="http://schemas.openxmlformats.org/officeDocument/2006/relationships/font" Target="fonts/Barlow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rlowSemiBol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Light-regular.fntdata"/><Relationship Id="rId30" Type="http://schemas.openxmlformats.org/officeDocument/2006/relationships/font" Target="fonts/BarlowSemiBold-boldItalic.fntdata"/><Relationship Id="rId11" Type="http://schemas.openxmlformats.org/officeDocument/2006/relationships/slide" Target="slides/slide6.xml"/><Relationship Id="rId33" Type="http://schemas.openxmlformats.org/officeDocument/2006/relationships/font" Target="fonts/BarlowLight-italic.fntdata"/><Relationship Id="rId10" Type="http://schemas.openxmlformats.org/officeDocument/2006/relationships/slide" Target="slides/slide5.xml"/><Relationship Id="rId32" Type="http://schemas.openxmlformats.org/officeDocument/2006/relationships/font" Target="fonts/BarlowLight-bold.fntdata"/><Relationship Id="rId13" Type="http://schemas.openxmlformats.org/officeDocument/2006/relationships/slide" Target="slides/slide8.xml"/><Relationship Id="rId35" Type="http://schemas.openxmlformats.org/officeDocument/2006/relationships/font" Target="fonts/Barlow-regular.fntdata"/><Relationship Id="rId12" Type="http://schemas.openxmlformats.org/officeDocument/2006/relationships/slide" Target="slides/slide7.xml"/><Relationship Id="rId34" Type="http://schemas.openxmlformats.org/officeDocument/2006/relationships/font" Target="fonts/BarlowLight-boldItalic.fntdata"/><Relationship Id="rId15" Type="http://schemas.openxmlformats.org/officeDocument/2006/relationships/slide" Target="slides/slide10.xml"/><Relationship Id="rId37" Type="http://schemas.openxmlformats.org/officeDocument/2006/relationships/font" Target="fonts/Barlow-italic.fntdata"/><Relationship Id="rId14" Type="http://schemas.openxmlformats.org/officeDocument/2006/relationships/slide" Target="slides/slide9.xml"/><Relationship Id="rId36" Type="http://schemas.openxmlformats.org/officeDocument/2006/relationships/font" Target="fonts/Barlow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Barlow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3dc97325ed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3dc97325ed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a0f942390b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a0f942390b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a0f942390b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a0f942390b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a0f942390b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a0f942390b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dc97325ed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3dc97325ed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3dc97325ed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3dc97325ed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a0f942390b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a0f942390b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3ace6dd13f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3ace6dd13f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a0f94239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a0f94239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3ace6dd13f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3ace6dd13f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3ace6dd13f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3ace6dd13f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3ace6dd13f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3ace6dd13f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ace6dd13f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ace6dd13f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3dc97325ed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3dc97325ed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a0f942390b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a0f942390b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6100200" cy="5143500"/>
          </a:xfrm>
          <a:prstGeom prst="rect">
            <a:avLst/>
          </a:prstGeom>
          <a:solidFill>
            <a:srgbClr val="008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77595" y="4477088"/>
            <a:ext cx="666403" cy="666424"/>
            <a:chOff x="7996345" y="980275"/>
            <a:chExt cx="666403" cy="666424"/>
          </a:xfrm>
        </p:grpSpPr>
        <p:sp>
          <p:nvSpPr>
            <p:cNvPr id="13" name="Google Shape;13;p2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7042555" y="1541664"/>
            <a:ext cx="730045" cy="2060087"/>
            <a:chOff x="7022220" y="1541675"/>
            <a:chExt cx="666403" cy="1880499"/>
          </a:xfrm>
        </p:grpSpPr>
        <p:sp>
          <p:nvSpPr>
            <p:cNvPr id="30" name="Google Shape;30;p2"/>
            <p:cNvSpPr/>
            <p:nvPr/>
          </p:nvSpPr>
          <p:spPr>
            <a:xfrm>
              <a:off x="7022220" y="1541675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224547" y="1541675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426873" y="1541675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22220" y="1744017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224547" y="1744017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426873" y="1744017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022220" y="1946358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224547" y="1946358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426873" y="1946358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022220" y="2148699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224547" y="2148699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426873" y="2148699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629199" y="1541675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629199" y="1744017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629199" y="1946358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629224" y="2148699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022220" y="2351050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224547" y="2351050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426873" y="2351050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022220" y="2553392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224547" y="2553392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426873" y="2553392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022220" y="2755733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224547" y="2755733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426873" y="2755733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022220" y="2958074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224547" y="2958074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426873" y="2958074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629199" y="2351050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629199" y="2553392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629199" y="2755733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629224" y="2958074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022220" y="3160433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24547" y="3160433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426873" y="3160433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022220" y="3362774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224547" y="3362774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426873" y="3362774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629199" y="3160433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629224" y="3362774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-225" y="2008293"/>
            <a:ext cx="301822" cy="1126923"/>
            <a:chOff x="-225" y="1987280"/>
            <a:chExt cx="318950" cy="1190873"/>
          </a:xfrm>
        </p:grpSpPr>
        <p:sp>
          <p:nvSpPr>
            <p:cNvPr id="71" name="Google Shape;71;p2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" name="Google Shape;76;p2"/>
          <p:cNvGrpSpPr/>
          <p:nvPr/>
        </p:nvGrpSpPr>
        <p:grpSpPr>
          <a:xfrm>
            <a:off x="8842175" y="668859"/>
            <a:ext cx="301822" cy="872807"/>
            <a:chOff x="-225" y="2255817"/>
            <a:chExt cx="318950" cy="922336"/>
          </a:xfrm>
        </p:grpSpPr>
        <p:sp>
          <p:nvSpPr>
            <p:cNvPr id="77" name="Google Shape;77;p2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5798375" y="4270684"/>
            <a:ext cx="301822" cy="872807"/>
            <a:chOff x="1611209" y="2255817"/>
            <a:chExt cx="318950" cy="922336"/>
          </a:xfrm>
        </p:grpSpPr>
        <p:sp>
          <p:nvSpPr>
            <p:cNvPr id="82" name="Google Shape;82;p2"/>
            <p:cNvSpPr/>
            <p:nvPr/>
          </p:nvSpPr>
          <p:spPr>
            <a:xfrm>
              <a:off x="1611259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611259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611209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611209" y="30614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685795" y="0"/>
            <a:ext cx="666403" cy="666424"/>
            <a:chOff x="7996345" y="980275"/>
            <a:chExt cx="666403" cy="666424"/>
          </a:xfrm>
        </p:grpSpPr>
        <p:sp>
          <p:nvSpPr>
            <p:cNvPr id="87" name="Google Shape;87;p2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2"/>
          <p:cNvSpPr txBox="1"/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1"/>
          <p:cNvSpPr/>
          <p:nvPr/>
        </p:nvSpPr>
        <p:spPr>
          <a:xfrm>
            <a:off x="8504250" y="4489800"/>
            <a:ext cx="6537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322375" y="4489799"/>
            <a:ext cx="7524000" cy="331200"/>
          </a:xfrm>
          <a:prstGeom prst="rect">
            <a:avLst/>
          </a:prstGeom>
          <a:solidFill>
            <a:srgbClr val="008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6" name="Google Shape;456;p11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457" name="Google Shape;457;p11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" name="Google Shape;460;p11"/>
          <p:cNvGrpSpPr/>
          <p:nvPr/>
        </p:nvGrpSpPr>
        <p:grpSpPr>
          <a:xfrm>
            <a:off x="322384" y="657975"/>
            <a:ext cx="666347" cy="666373"/>
            <a:chOff x="7134700" y="414375"/>
            <a:chExt cx="501919" cy="501900"/>
          </a:xfrm>
        </p:grpSpPr>
        <p:sp>
          <p:nvSpPr>
            <p:cNvPr id="461" name="Google Shape;461;p11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1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1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1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1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1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1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11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478" name="Google Shape;478;p11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1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1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11"/>
          <p:cNvSpPr txBox="1"/>
          <p:nvPr>
            <p:ph idx="1" type="body"/>
          </p:nvPr>
        </p:nvSpPr>
        <p:spPr>
          <a:xfrm>
            <a:off x="650725" y="4489800"/>
            <a:ext cx="7195800" cy="33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82" name="Google Shape;482;p11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008FFF"/>
                </a:solidFill>
              </a:defRPr>
            </a:lvl1pPr>
            <a:lvl2pPr lvl="1" rtl="0">
              <a:buNone/>
              <a:defRPr>
                <a:solidFill>
                  <a:srgbClr val="008FFF"/>
                </a:solidFill>
              </a:defRPr>
            </a:lvl2pPr>
            <a:lvl3pPr lvl="2" rtl="0">
              <a:buNone/>
              <a:defRPr>
                <a:solidFill>
                  <a:srgbClr val="008FFF"/>
                </a:solidFill>
              </a:defRPr>
            </a:lvl3pPr>
            <a:lvl4pPr lvl="3" rtl="0">
              <a:buNone/>
              <a:defRPr>
                <a:solidFill>
                  <a:srgbClr val="008FFF"/>
                </a:solidFill>
              </a:defRPr>
            </a:lvl4pPr>
            <a:lvl5pPr lvl="4" rtl="0">
              <a:buNone/>
              <a:defRPr>
                <a:solidFill>
                  <a:srgbClr val="008FFF"/>
                </a:solidFill>
              </a:defRPr>
            </a:lvl5pPr>
            <a:lvl6pPr lvl="5" rtl="0">
              <a:buNone/>
              <a:defRPr>
                <a:solidFill>
                  <a:srgbClr val="008FFF"/>
                </a:solidFill>
              </a:defRPr>
            </a:lvl6pPr>
            <a:lvl7pPr lvl="6" rtl="0">
              <a:buNone/>
              <a:defRPr>
                <a:solidFill>
                  <a:srgbClr val="008FFF"/>
                </a:solidFill>
              </a:defRPr>
            </a:lvl7pPr>
            <a:lvl8pPr lvl="7" rtl="0">
              <a:buNone/>
              <a:defRPr>
                <a:solidFill>
                  <a:srgbClr val="008FFF"/>
                </a:solidFill>
              </a:defRPr>
            </a:lvl8pPr>
            <a:lvl9pPr lvl="8" rtl="0">
              <a:buNone/>
              <a:defRPr>
                <a:solidFill>
                  <a:srgbClr val="008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variant 1" type="blank">
  <p:cSld name="BLANK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12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485" name="Google Shape;485;p12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7" name="Google Shape;487;p12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488" name="Google Shape;488;p12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2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2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1" name="Google Shape;491;p12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92" name="Google Shape;492;p12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2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2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2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2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2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2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2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2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2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2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2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2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2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2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2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12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509" name="Google Shape;509;p12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rgbClr val="008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2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rgbClr val="008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2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rgbClr val="008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2" name="Google Shape;512;p12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008FFF"/>
                </a:solidFill>
              </a:defRPr>
            </a:lvl1pPr>
            <a:lvl2pPr lvl="1" rtl="0">
              <a:buNone/>
              <a:defRPr>
                <a:solidFill>
                  <a:srgbClr val="008FFF"/>
                </a:solidFill>
              </a:defRPr>
            </a:lvl2pPr>
            <a:lvl3pPr lvl="2" rtl="0">
              <a:buNone/>
              <a:defRPr>
                <a:solidFill>
                  <a:srgbClr val="008FFF"/>
                </a:solidFill>
              </a:defRPr>
            </a:lvl3pPr>
            <a:lvl4pPr lvl="3" rtl="0">
              <a:buNone/>
              <a:defRPr>
                <a:solidFill>
                  <a:srgbClr val="008FFF"/>
                </a:solidFill>
              </a:defRPr>
            </a:lvl4pPr>
            <a:lvl5pPr lvl="4" rtl="0">
              <a:buNone/>
              <a:defRPr>
                <a:solidFill>
                  <a:srgbClr val="008FFF"/>
                </a:solidFill>
              </a:defRPr>
            </a:lvl5pPr>
            <a:lvl6pPr lvl="5" rtl="0">
              <a:buNone/>
              <a:defRPr>
                <a:solidFill>
                  <a:srgbClr val="008FFF"/>
                </a:solidFill>
              </a:defRPr>
            </a:lvl6pPr>
            <a:lvl7pPr lvl="6" rtl="0">
              <a:buNone/>
              <a:defRPr>
                <a:solidFill>
                  <a:srgbClr val="008FFF"/>
                </a:solidFill>
              </a:defRPr>
            </a:lvl7pPr>
            <a:lvl8pPr lvl="7" rtl="0">
              <a:buNone/>
              <a:defRPr>
                <a:solidFill>
                  <a:srgbClr val="008FFF"/>
                </a:solidFill>
              </a:defRPr>
            </a:lvl8pPr>
            <a:lvl9pPr lvl="8" rtl="0">
              <a:buNone/>
              <a:defRPr>
                <a:solidFill>
                  <a:srgbClr val="008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variant 2">
  <p:cSld name="BLANK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3"/>
          <p:cNvSpPr/>
          <p:nvPr/>
        </p:nvSpPr>
        <p:spPr>
          <a:xfrm>
            <a:off x="8490504" y="4489800"/>
            <a:ext cx="653700" cy="653700"/>
          </a:xfrm>
          <a:prstGeom prst="rect">
            <a:avLst/>
          </a:prstGeom>
          <a:solidFill>
            <a:srgbClr val="008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3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6" name="Google Shape;516;p13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517" name="Google Shape;517;p13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13"/>
          <p:cNvGrpSpPr/>
          <p:nvPr/>
        </p:nvGrpSpPr>
        <p:grpSpPr>
          <a:xfrm>
            <a:off x="322384" y="657975"/>
            <a:ext cx="666347" cy="666373"/>
            <a:chOff x="7134700" y="414375"/>
            <a:chExt cx="501919" cy="501900"/>
          </a:xfrm>
        </p:grpSpPr>
        <p:sp>
          <p:nvSpPr>
            <p:cNvPr id="521" name="Google Shape;521;p13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13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538" name="Google Shape;538;p13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" name="Google Shape;541;p13"/>
          <p:cNvSpPr txBox="1"/>
          <p:nvPr>
            <p:ph idx="12" type="sldNum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bg>
      <p:bgPr>
        <a:solidFill>
          <a:schemeClr val="lt2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543" name="Google Shape;543;p14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46" name="Google Shape;54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" name="Google Shape;548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9" name="Google Shape;549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0" name="Google Shape;550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1" name="Google Shape;551;p14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2" name="Google Shape;552;p14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3" name="Google Shape;553;p14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5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6" name="Google Shape;556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7" name="Google Shape;557;p15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8" name="Google Shape;558;p15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9" name="Google Shape;559;p15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62" name="Google Shape;562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" name="Google Shape;564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5" name="Google Shape;56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6" name="Google Shape;566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7" name="Google Shape;567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571" name="Google Shape;571;p1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4" name="Google Shape;574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5" name="Google Shape;575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1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1" name="Google Shape;581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2" name="Google Shape;582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4" name="Google Shape;584;p1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5" name="Google Shape;585;p18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  <p:sp>
        <p:nvSpPr>
          <p:cNvPr id="586" name="Google Shape;586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7" name="Google Shape;587;p1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8" name="Google Shape;588;p1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1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1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4" name="Google Shape;594;p1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5" name="Google Shape;595;p1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1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1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19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rgbClr val="008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3"/>
          <p:cNvGrpSpPr/>
          <p:nvPr/>
        </p:nvGrpSpPr>
        <p:grpSpPr>
          <a:xfrm>
            <a:off x="8477595" y="4477088"/>
            <a:ext cx="666403" cy="666424"/>
            <a:chOff x="7996345" y="980275"/>
            <a:chExt cx="666403" cy="666424"/>
          </a:xfrm>
        </p:grpSpPr>
        <p:sp>
          <p:nvSpPr>
            <p:cNvPr id="108" name="Google Shape;108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7042555" y="1541664"/>
            <a:ext cx="508369" cy="2060087"/>
            <a:chOff x="7022220" y="1541675"/>
            <a:chExt cx="464052" cy="1880499"/>
          </a:xfrm>
        </p:grpSpPr>
        <p:sp>
          <p:nvSpPr>
            <p:cNvPr id="125" name="Google Shape;125;p3"/>
            <p:cNvSpPr/>
            <p:nvPr/>
          </p:nvSpPr>
          <p:spPr>
            <a:xfrm>
              <a:off x="7022220" y="1541675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7224547" y="1541675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426873" y="1541675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022220" y="1744017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224547" y="1744017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426873" y="1744017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022220" y="1946358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7224547" y="1946358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7426873" y="1946358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7022220" y="2148699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224547" y="2148699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426873" y="2148699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022220" y="2351050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224547" y="2351050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7426873" y="2351050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022220" y="2553392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224547" y="2553392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426873" y="2553392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022220" y="2755733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4547" y="2755733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426873" y="2755733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022220" y="2958074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224547" y="2958074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426873" y="2958074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022220" y="3160433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7224547" y="3160433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426873" y="3160433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022220" y="3362774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7224547" y="3362774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7426873" y="3362774"/>
              <a:ext cx="59400" cy="59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3"/>
          <p:cNvGrpSpPr/>
          <p:nvPr/>
        </p:nvGrpSpPr>
        <p:grpSpPr>
          <a:xfrm>
            <a:off x="-225" y="2135380"/>
            <a:ext cx="301822" cy="872770"/>
            <a:chOff x="-225" y="1987280"/>
            <a:chExt cx="318950" cy="922298"/>
          </a:xfrm>
        </p:grpSpPr>
        <p:sp>
          <p:nvSpPr>
            <p:cNvPr id="156" name="Google Shape;156;p3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3"/>
          <p:cNvGrpSpPr/>
          <p:nvPr/>
        </p:nvGrpSpPr>
        <p:grpSpPr>
          <a:xfrm>
            <a:off x="8842175" y="668859"/>
            <a:ext cx="301822" cy="872807"/>
            <a:chOff x="-225" y="2255817"/>
            <a:chExt cx="318950" cy="922336"/>
          </a:xfrm>
        </p:grpSpPr>
        <p:sp>
          <p:nvSpPr>
            <p:cNvPr id="161" name="Google Shape;161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3"/>
          <p:cNvGrpSpPr/>
          <p:nvPr/>
        </p:nvGrpSpPr>
        <p:grpSpPr>
          <a:xfrm>
            <a:off x="6100350" y="4270684"/>
            <a:ext cx="301822" cy="872807"/>
            <a:chOff x="-225" y="2255817"/>
            <a:chExt cx="318950" cy="922336"/>
          </a:xfrm>
        </p:grpSpPr>
        <p:sp>
          <p:nvSpPr>
            <p:cNvPr id="166" name="Google Shape;166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3"/>
          <p:cNvGrpSpPr/>
          <p:nvPr/>
        </p:nvGrpSpPr>
        <p:grpSpPr>
          <a:xfrm>
            <a:off x="685795" y="0"/>
            <a:ext cx="666403" cy="666424"/>
            <a:chOff x="7996345" y="980275"/>
            <a:chExt cx="666403" cy="666424"/>
          </a:xfrm>
        </p:grpSpPr>
        <p:sp>
          <p:nvSpPr>
            <p:cNvPr id="171" name="Google Shape;171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3"/>
          <p:cNvSpPr txBox="1"/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3"/>
          <p:cNvSpPr txBox="1"/>
          <p:nvPr>
            <p:ph idx="1" type="subTitle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/>
          <p:nvPr/>
        </p:nvSpPr>
        <p:spPr>
          <a:xfrm>
            <a:off x="0" y="0"/>
            <a:ext cx="7845600" cy="5143500"/>
          </a:xfrm>
          <a:prstGeom prst="rect">
            <a:avLst/>
          </a:prstGeom>
          <a:solidFill>
            <a:srgbClr val="008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4"/>
          <p:cNvGrpSpPr/>
          <p:nvPr/>
        </p:nvGrpSpPr>
        <p:grpSpPr>
          <a:xfrm>
            <a:off x="-175" y="664293"/>
            <a:ext cx="318794" cy="653721"/>
            <a:chOff x="5385375" y="498300"/>
            <a:chExt cx="802200" cy="556500"/>
          </a:xfrm>
        </p:grpSpPr>
        <p:sp>
          <p:nvSpPr>
            <p:cNvPr id="192" name="Google Shape;192;p4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4"/>
          <p:cNvSpPr/>
          <p:nvPr/>
        </p:nvSpPr>
        <p:spPr>
          <a:xfrm>
            <a:off x="666125" y="660475"/>
            <a:ext cx="666300" cy="66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8504250" y="4489800"/>
            <a:ext cx="6537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4"/>
          <p:cNvGrpSpPr/>
          <p:nvPr/>
        </p:nvGrpSpPr>
        <p:grpSpPr>
          <a:xfrm>
            <a:off x="8994728" y="670955"/>
            <a:ext cx="149289" cy="653721"/>
            <a:chOff x="5385375" y="498300"/>
            <a:chExt cx="802200" cy="556500"/>
          </a:xfrm>
        </p:grpSpPr>
        <p:sp>
          <p:nvSpPr>
            <p:cNvPr id="198" name="Google Shape;198;p4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4"/>
          <p:cNvGrpSpPr/>
          <p:nvPr/>
        </p:nvGrpSpPr>
        <p:grpSpPr>
          <a:xfrm>
            <a:off x="7508545" y="3014000"/>
            <a:ext cx="666403" cy="1475799"/>
            <a:chOff x="7508545" y="664625"/>
            <a:chExt cx="666403" cy="1475799"/>
          </a:xfrm>
        </p:grpSpPr>
        <p:sp>
          <p:nvSpPr>
            <p:cNvPr id="202" name="Google Shape;202;p4"/>
            <p:cNvSpPr/>
            <p:nvPr/>
          </p:nvSpPr>
          <p:spPr>
            <a:xfrm>
              <a:off x="7508545" y="664625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7710872" y="664625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7913198" y="664625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7508545" y="866967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7710872" y="866967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7913198" y="866967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7508545" y="1069308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7710872" y="1069308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7913198" y="1069308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7508545" y="1271649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7710872" y="1271649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7913198" y="1271649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8115524" y="664625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8115524" y="866967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8115524" y="1069308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8115549" y="1271649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7508545" y="1474000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7710872" y="1474000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7913198" y="1474000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7508545" y="1676342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7710872" y="1676342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7913198" y="1676342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7508545" y="1878683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7710872" y="1878683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7913198" y="1878683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7508545" y="2081024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7710872" y="2081024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7913198" y="2081024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8115524" y="1474000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8115524" y="1676342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8115524" y="1878683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8115549" y="2081024"/>
              <a:ext cx="59400" cy="5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4"/>
          <p:cNvGrpSpPr/>
          <p:nvPr/>
        </p:nvGrpSpPr>
        <p:grpSpPr>
          <a:xfrm>
            <a:off x="666070" y="4483438"/>
            <a:ext cx="666403" cy="666424"/>
            <a:chOff x="7996345" y="980275"/>
            <a:chExt cx="666403" cy="666424"/>
          </a:xfrm>
        </p:grpSpPr>
        <p:sp>
          <p:nvSpPr>
            <p:cNvPr id="235" name="Google Shape;235;p4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4"/>
          <p:cNvSpPr txBox="1"/>
          <p:nvPr>
            <p:ph idx="1" type="body"/>
          </p:nvPr>
        </p:nvSpPr>
        <p:spPr>
          <a:xfrm>
            <a:off x="1699000" y="660475"/>
            <a:ext cx="5045400" cy="38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572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SemiBold"/>
              <a:buChar char="▪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indent="-457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indent="-457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indent="-457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indent="-457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indent="-457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indent="-457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indent="-457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indent="-457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252" name="Google Shape;252;p4"/>
          <p:cNvSpPr txBox="1"/>
          <p:nvPr/>
        </p:nvSpPr>
        <p:spPr>
          <a:xfrm>
            <a:off x="666125" y="574543"/>
            <a:ext cx="666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lt1"/>
                </a:solidFill>
              </a:rPr>
              <a:t>“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253" name="Google Shape;253;p4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008FFF"/>
                </a:solidFill>
              </a:defRPr>
            </a:lvl1pPr>
            <a:lvl2pPr lvl="1" rtl="0">
              <a:buNone/>
              <a:defRPr>
                <a:solidFill>
                  <a:srgbClr val="008FFF"/>
                </a:solidFill>
              </a:defRPr>
            </a:lvl2pPr>
            <a:lvl3pPr lvl="2" rtl="0">
              <a:buNone/>
              <a:defRPr>
                <a:solidFill>
                  <a:srgbClr val="008FFF"/>
                </a:solidFill>
              </a:defRPr>
            </a:lvl3pPr>
            <a:lvl4pPr lvl="3" rtl="0">
              <a:buNone/>
              <a:defRPr>
                <a:solidFill>
                  <a:srgbClr val="008FFF"/>
                </a:solidFill>
              </a:defRPr>
            </a:lvl4pPr>
            <a:lvl5pPr lvl="4" rtl="0">
              <a:buNone/>
              <a:defRPr>
                <a:solidFill>
                  <a:srgbClr val="008FFF"/>
                </a:solidFill>
              </a:defRPr>
            </a:lvl5pPr>
            <a:lvl6pPr lvl="5" rtl="0">
              <a:buNone/>
              <a:defRPr>
                <a:solidFill>
                  <a:srgbClr val="008FFF"/>
                </a:solidFill>
              </a:defRPr>
            </a:lvl6pPr>
            <a:lvl7pPr lvl="6" rtl="0">
              <a:buNone/>
              <a:defRPr>
                <a:solidFill>
                  <a:srgbClr val="008FFF"/>
                </a:solidFill>
              </a:defRPr>
            </a:lvl7pPr>
            <a:lvl8pPr lvl="7" rtl="0">
              <a:buNone/>
              <a:defRPr>
                <a:solidFill>
                  <a:srgbClr val="008FFF"/>
                </a:solidFill>
              </a:defRPr>
            </a:lvl8pPr>
            <a:lvl9pPr lvl="8" rtl="0">
              <a:buNone/>
              <a:defRPr>
                <a:solidFill>
                  <a:srgbClr val="008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5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256" name="Google Shape;256;p5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u="sng">
                <a:solidFill>
                  <a:srgbClr val="008FFF"/>
                </a:solidFill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u="sng">
                <a:solidFill>
                  <a:srgbClr val="008FFF"/>
                </a:solidFill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u="sng">
                <a:solidFill>
                  <a:srgbClr val="008FFF"/>
                </a:solidFill>
              </a:endParaRPr>
            </a:p>
          </p:txBody>
        </p:sp>
        <p:grpSp>
          <p:nvGrpSpPr>
            <p:cNvPr id="259" name="Google Shape;259;p5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260" name="Google Shape;260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>
                  <a:solidFill>
                    <a:srgbClr val="008FFF"/>
                  </a:solidFill>
                </a:endParaRPr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>
                  <a:solidFill>
                    <a:srgbClr val="008FFF"/>
                  </a:solidFill>
                </a:endParaRPr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>
                  <a:solidFill>
                    <a:srgbClr val="008FFF"/>
                  </a:solidFill>
                </a:endParaRPr>
              </a:p>
            </p:txBody>
          </p:sp>
        </p:grpSp>
        <p:grpSp>
          <p:nvGrpSpPr>
            <p:cNvPr id="263" name="Google Shape;263;p5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264" name="Google Shape;264;p5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>
                  <a:solidFill>
                    <a:srgbClr val="008FFF"/>
                  </a:solidFill>
                </a:endParaRPr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>
                  <a:solidFill>
                    <a:srgbClr val="008FFF"/>
                  </a:solidFill>
                </a:endParaRPr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>
                  <a:solidFill>
                    <a:srgbClr val="008FFF"/>
                  </a:solidFill>
                </a:endParaRPr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>
                  <a:solidFill>
                    <a:srgbClr val="008FFF"/>
                  </a:solidFill>
                </a:endParaRPr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>
                  <a:solidFill>
                    <a:srgbClr val="008FFF"/>
                  </a:solidFill>
                </a:endParaRPr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>
                  <a:solidFill>
                    <a:srgbClr val="008FFF"/>
                  </a:solidFill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>
                  <a:solidFill>
                    <a:srgbClr val="008FFF"/>
                  </a:solidFill>
                </a:endParaRPr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>
                  <a:solidFill>
                    <a:srgbClr val="008FFF"/>
                  </a:solidFill>
                </a:endParaRPr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>
                  <a:solidFill>
                    <a:srgbClr val="008FFF"/>
                  </a:solidFill>
                </a:endParaRPr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>
                  <a:solidFill>
                    <a:srgbClr val="008FFF"/>
                  </a:solidFill>
                </a:endParaRPr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>
                  <a:solidFill>
                    <a:srgbClr val="008FFF"/>
                  </a:solidFill>
                </a:endParaRPr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>
                  <a:solidFill>
                    <a:srgbClr val="008FFF"/>
                  </a:solidFill>
                </a:endParaRPr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>
                  <a:solidFill>
                    <a:srgbClr val="008FFF"/>
                  </a:solidFill>
                </a:endParaRPr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>
                  <a:solidFill>
                    <a:srgbClr val="008FFF"/>
                  </a:solidFill>
                </a:endParaRPr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>
                  <a:solidFill>
                    <a:srgbClr val="008FFF"/>
                  </a:solidFill>
                </a:endParaRPr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>
                  <a:solidFill>
                    <a:srgbClr val="008FFF"/>
                  </a:solidFill>
                </a:endParaRPr>
              </a:p>
            </p:txBody>
          </p:sp>
        </p:grpSp>
        <p:grpSp>
          <p:nvGrpSpPr>
            <p:cNvPr id="280" name="Google Shape;280;p5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281" name="Google Shape;281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rgbClr val="008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>
                  <a:solidFill>
                    <a:srgbClr val="008FFF"/>
                  </a:solidFill>
                </a:endParaRPr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rgbClr val="008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>
                  <a:solidFill>
                    <a:srgbClr val="008FFF"/>
                  </a:solidFill>
                </a:endParaRPr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rgbClr val="008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u="sng">
                  <a:solidFill>
                    <a:srgbClr val="008FFF"/>
                  </a:solidFill>
                </a:endParaRPr>
              </a:p>
            </p:txBody>
          </p:sp>
        </p:grpSp>
      </p:grpSp>
      <p:sp>
        <p:nvSpPr>
          <p:cNvPr id="284" name="Google Shape;284;p5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85" name="Google Shape;285;p5"/>
          <p:cNvSpPr txBox="1"/>
          <p:nvPr>
            <p:ph idx="1" type="body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008FFF"/>
              </a:buClr>
              <a:buSzPts val="2400"/>
              <a:buChar char="▪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008FFF"/>
              </a:buClr>
              <a:buSzPts val="2400"/>
              <a:buChar char="▫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  <p:sp>
        <p:nvSpPr>
          <p:cNvPr id="286" name="Google Shape;286;p5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008FFF"/>
                </a:solidFill>
              </a:defRPr>
            </a:lvl1pPr>
            <a:lvl2pPr lvl="1" rtl="0">
              <a:buNone/>
              <a:defRPr>
                <a:solidFill>
                  <a:srgbClr val="008FFF"/>
                </a:solidFill>
              </a:defRPr>
            </a:lvl2pPr>
            <a:lvl3pPr lvl="2" rtl="0">
              <a:buNone/>
              <a:defRPr>
                <a:solidFill>
                  <a:srgbClr val="008FFF"/>
                </a:solidFill>
              </a:defRPr>
            </a:lvl3pPr>
            <a:lvl4pPr lvl="3" rtl="0">
              <a:buNone/>
              <a:defRPr>
                <a:solidFill>
                  <a:srgbClr val="008FFF"/>
                </a:solidFill>
              </a:defRPr>
            </a:lvl4pPr>
            <a:lvl5pPr lvl="4" rtl="0">
              <a:buNone/>
              <a:defRPr>
                <a:solidFill>
                  <a:srgbClr val="008FFF"/>
                </a:solidFill>
              </a:defRPr>
            </a:lvl5pPr>
            <a:lvl6pPr lvl="5" rtl="0">
              <a:buNone/>
              <a:defRPr>
                <a:solidFill>
                  <a:srgbClr val="008FFF"/>
                </a:solidFill>
              </a:defRPr>
            </a:lvl6pPr>
            <a:lvl7pPr lvl="6" rtl="0">
              <a:buNone/>
              <a:defRPr>
                <a:solidFill>
                  <a:srgbClr val="008FFF"/>
                </a:solidFill>
              </a:defRPr>
            </a:lvl7pPr>
            <a:lvl8pPr lvl="7" rtl="0">
              <a:buNone/>
              <a:defRPr>
                <a:solidFill>
                  <a:srgbClr val="008FFF"/>
                </a:solidFill>
              </a:defRPr>
            </a:lvl8pPr>
            <a:lvl9pPr lvl="8" rtl="0">
              <a:buNone/>
              <a:defRPr>
                <a:solidFill>
                  <a:srgbClr val="008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"/>
          <p:cNvSpPr/>
          <p:nvPr/>
        </p:nvSpPr>
        <p:spPr>
          <a:xfrm flipH="1">
            <a:off x="6989" y="13"/>
            <a:ext cx="3050400" cy="5143500"/>
          </a:xfrm>
          <a:prstGeom prst="rect">
            <a:avLst/>
          </a:prstGeom>
          <a:solidFill>
            <a:srgbClr val="008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6"/>
          <p:cNvSpPr/>
          <p:nvPr/>
        </p:nvSpPr>
        <p:spPr>
          <a:xfrm flipH="1">
            <a:off x="-203" y="4489800"/>
            <a:ext cx="6537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6"/>
          <p:cNvSpPr/>
          <p:nvPr/>
        </p:nvSpPr>
        <p:spPr>
          <a:xfrm flipH="1">
            <a:off x="4364772" y="646500"/>
            <a:ext cx="44706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" name="Google Shape;291;p6"/>
          <p:cNvGrpSpPr/>
          <p:nvPr/>
        </p:nvGrpSpPr>
        <p:grpSpPr>
          <a:xfrm flipH="1">
            <a:off x="9002087" y="646493"/>
            <a:ext cx="155867" cy="653721"/>
            <a:chOff x="5385375" y="498300"/>
            <a:chExt cx="802200" cy="556500"/>
          </a:xfrm>
        </p:grpSpPr>
        <p:sp>
          <p:nvSpPr>
            <p:cNvPr id="292" name="Google Shape;292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6"/>
          <p:cNvGrpSpPr/>
          <p:nvPr/>
        </p:nvGrpSpPr>
        <p:grpSpPr>
          <a:xfrm flipH="1">
            <a:off x="3057398" y="4483463"/>
            <a:ext cx="666347" cy="666373"/>
            <a:chOff x="7134700" y="414375"/>
            <a:chExt cx="501919" cy="501900"/>
          </a:xfrm>
        </p:grpSpPr>
        <p:sp>
          <p:nvSpPr>
            <p:cNvPr id="296" name="Google Shape;296;p6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6"/>
          <p:cNvGrpSpPr/>
          <p:nvPr/>
        </p:nvGrpSpPr>
        <p:grpSpPr>
          <a:xfrm flipH="1" rot="5400000">
            <a:off x="821093" y="-167410"/>
            <a:ext cx="318554" cy="653721"/>
            <a:chOff x="5385375" y="498300"/>
            <a:chExt cx="802200" cy="556500"/>
          </a:xfrm>
        </p:grpSpPr>
        <p:sp>
          <p:nvSpPr>
            <p:cNvPr id="313" name="Google Shape;313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6"/>
          <p:cNvSpPr txBox="1"/>
          <p:nvPr>
            <p:ph type="title"/>
          </p:nvPr>
        </p:nvSpPr>
        <p:spPr>
          <a:xfrm flipH="1">
            <a:off x="4364747" y="646500"/>
            <a:ext cx="42843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7" name="Google Shape;317;p6"/>
          <p:cNvSpPr txBox="1"/>
          <p:nvPr>
            <p:ph idx="1" type="body"/>
          </p:nvPr>
        </p:nvSpPr>
        <p:spPr>
          <a:xfrm flipH="1">
            <a:off x="4364747" y="1599700"/>
            <a:ext cx="4284300" cy="28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008FFF"/>
              </a:buClr>
              <a:buSzPts val="2400"/>
              <a:buChar char="▪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008FFF"/>
              </a:buClr>
              <a:buSzPts val="2400"/>
              <a:buChar char="▫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  <p:sp>
        <p:nvSpPr>
          <p:cNvPr id="318" name="Google Shape;318;p6"/>
          <p:cNvSpPr txBox="1"/>
          <p:nvPr>
            <p:ph idx="12" type="sldNum"/>
          </p:nvPr>
        </p:nvSpPr>
        <p:spPr>
          <a:xfrm flipH="1">
            <a:off x="-207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 1">
  <p:cSld name="TITLE_AND_BODY_1_3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rgbClr val="008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7"/>
          <p:cNvSpPr/>
          <p:nvPr/>
        </p:nvSpPr>
        <p:spPr>
          <a:xfrm>
            <a:off x="8504250" y="4489800"/>
            <a:ext cx="6537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7"/>
          <p:cNvSpPr/>
          <p:nvPr/>
        </p:nvSpPr>
        <p:spPr>
          <a:xfrm>
            <a:off x="322375" y="646500"/>
            <a:ext cx="44706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7"/>
          <p:cNvGrpSpPr/>
          <p:nvPr/>
        </p:nvGrpSpPr>
        <p:grpSpPr>
          <a:xfrm>
            <a:off x="-207" y="646493"/>
            <a:ext cx="155867" cy="653721"/>
            <a:chOff x="5385375" y="498300"/>
            <a:chExt cx="802200" cy="556500"/>
          </a:xfrm>
        </p:grpSpPr>
        <p:sp>
          <p:nvSpPr>
            <p:cNvPr id="324" name="Google Shape;324;p7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" name="Google Shape;327;p7"/>
          <p:cNvGrpSpPr/>
          <p:nvPr/>
        </p:nvGrpSpPr>
        <p:grpSpPr>
          <a:xfrm>
            <a:off x="5434002" y="4483463"/>
            <a:ext cx="666347" cy="666373"/>
            <a:chOff x="7134700" y="414375"/>
            <a:chExt cx="501919" cy="501900"/>
          </a:xfrm>
        </p:grpSpPr>
        <p:sp>
          <p:nvSpPr>
            <p:cNvPr id="328" name="Google Shape;328;p7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7"/>
          <p:cNvGrpSpPr/>
          <p:nvPr/>
        </p:nvGrpSpPr>
        <p:grpSpPr>
          <a:xfrm rot="-5400000">
            <a:off x="8018100" y="-167410"/>
            <a:ext cx="318554" cy="653721"/>
            <a:chOff x="5385375" y="498300"/>
            <a:chExt cx="802200" cy="556500"/>
          </a:xfrm>
        </p:grpSpPr>
        <p:sp>
          <p:nvSpPr>
            <p:cNvPr id="345" name="Google Shape;345;p7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7"/>
          <p:cNvSpPr txBox="1"/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9" name="Google Shape;349;p7"/>
          <p:cNvSpPr txBox="1"/>
          <p:nvPr>
            <p:ph idx="1" type="body"/>
          </p:nvPr>
        </p:nvSpPr>
        <p:spPr>
          <a:xfrm>
            <a:off x="508700" y="1599700"/>
            <a:ext cx="4284300" cy="28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008FFF"/>
              </a:buClr>
              <a:buSzPts val="2400"/>
              <a:buChar char="▪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008FFF"/>
              </a:buClr>
              <a:buSzPts val="2400"/>
              <a:buChar char="▫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  <p:sp>
        <p:nvSpPr>
          <p:cNvPr id="350" name="Google Shape;350;p7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8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53" name="Google Shape;353;p8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6" name="Google Shape;356;p8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57" name="Google Shape;357;p8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8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8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" name="Google Shape;360;p8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61" name="Google Shape;361;p8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8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8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8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8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8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8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8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7" name="Google Shape;377;p8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78" name="Google Shape;378;p8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rgbClr val="008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rgbClr val="008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rgbClr val="008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1" name="Google Shape;381;p8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82" name="Google Shape;382;p8"/>
          <p:cNvSpPr txBox="1"/>
          <p:nvPr>
            <p:ph idx="1" type="body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rgbClr val="008FFF"/>
              </a:buClr>
              <a:buSzPts val="2000"/>
              <a:buChar char="▪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8FFF"/>
              </a:buClr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383" name="Google Shape;383;p8"/>
          <p:cNvSpPr txBox="1"/>
          <p:nvPr>
            <p:ph idx="2" type="body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rgbClr val="008FFF"/>
              </a:buClr>
              <a:buSzPts val="2000"/>
              <a:buChar char="▪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8FFF"/>
              </a:buClr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384" name="Google Shape;384;p8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008FFF"/>
                </a:solidFill>
              </a:defRPr>
            </a:lvl1pPr>
            <a:lvl2pPr lvl="1" rtl="0">
              <a:buNone/>
              <a:defRPr>
                <a:solidFill>
                  <a:srgbClr val="008FFF"/>
                </a:solidFill>
              </a:defRPr>
            </a:lvl2pPr>
            <a:lvl3pPr lvl="2" rtl="0">
              <a:buNone/>
              <a:defRPr>
                <a:solidFill>
                  <a:srgbClr val="008FFF"/>
                </a:solidFill>
              </a:defRPr>
            </a:lvl3pPr>
            <a:lvl4pPr lvl="3" rtl="0">
              <a:buNone/>
              <a:defRPr>
                <a:solidFill>
                  <a:srgbClr val="008FFF"/>
                </a:solidFill>
              </a:defRPr>
            </a:lvl4pPr>
            <a:lvl5pPr lvl="4" rtl="0">
              <a:buNone/>
              <a:defRPr>
                <a:solidFill>
                  <a:srgbClr val="008FFF"/>
                </a:solidFill>
              </a:defRPr>
            </a:lvl5pPr>
            <a:lvl6pPr lvl="5" rtl="0">
              <a:buNone/>
              <a:defRPr>
                <a:solidFill>
                  <a:srgbClr val="008FFF"/>
                </a:solidFill>
              </a:defRPr>
            </a:lvl6pPr>
            <a:lvl7pPr lvl="6" rtl="0">
              <a:buNone/>
              <a:defRPr>
                <a:solidFill>
                  <a:srgbClr val="008FFF"/>
                </a:solidFill>
              </a:defRPr>
            </a:lvl7pPr>
            <a:lvl8pPr lvl="7" rtl="0">
              <a:buNone/>
              <a:defRPr>
                <a:solidFill>
                  <a:srgbClr val="008FFF"/>
                </a:solidFill>
              </a:defRPr>
            </a:lvl8pPr>
            <a:lvl9pPr lvl="8" rtl="0">
              <a:buNone/>
              <a:defRPr>
                <a:solidFill>
                  <a:srgbClr val="008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9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87" name="Google Shape;387;p9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0" name="Google Shape;390;p9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91" name="Google Shape;391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4" name="Google Shape;394;p9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95" name="Google Shape;395;p9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9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9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1" name="Google Shape;411;p9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12" name="Google Shape;412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rgbClr val="008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rgbClr val="008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rgbClr val="008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5" name="Google Shape;415;p9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16" name="Google Shape;416;p9"/>
          <p:cNvSpPr txBox="1"/>
          <p:nvPr>
            <p:ph idx="1" type="body"/>
          </p:nvPr>
        </p:nvSpPr>
        <p:spPr>
          <a:xfrm>
            <a:off x="1165875" y="1599700"/>
            <a:ext cx="22572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008FFF"/>
              </a:buClr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8FFF"/>
              </a:buClr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417" name="Google Shape;417;p9"/>
          <p:cNvSpPr txBox="1"/>
          <p:nvPr>
            <p:ph idx="2" type="body"/>
          </p:nvPr>
        </p:nvSpPr>
        <p:spPr>
          <a:xfrm>
            <a:off x="3706438" y="1599700"/>
            <a:ext cx="22572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008FFF"/>
              </a:buClr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8FFF"/>
              </a:buClr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418" name="Google Shape;418;p9"/>
          <p:cNvSpPr txBox="1"/>
          <p:nvPr>
            <p:ph idx="3" type="body"/>
          </p:nvPr>
        </p:nvSpPr>
        <p:spPr>
          <a:xfrm>
            <a:off x="6247001" y="1599700"/>
            <a:ext cx="22572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008FFF"/>
              </a:buClr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8FFF"/>
              </a:buClr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419" name="Google Shape;419;p9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008FFF"/>
                </a:solidFill>
              </a:defRPr>
            </a:lvl1pPr>
            <a:lvl2pPr lvl="1" rtl="0">
              <a:buNone/>
              <a:defRPr>
                <a:solidFill>
                  <a:srgbClr val="008FFF"/>
                </a:solidFill>
              </a:defRPr>
            </a:lvl2pPr>
            <a:lvl3pPr lvl="2" rtl="0">
              <a:buNone/>
              <a:defRPr>
                <a:solidFill>
                  <a:srgbClr val="008FFF"/>
                </a:solidFill>
              </a:defRPr>
            </a:lvl3pPr>
            <a:lvl4pPr lvl="3" rtl="0">
              <a:buNone/>
              <a:defRPr>
                <a:solidFill>
                  <a:srgbClr val="008FFF"/>
                </a:solidFill>
              </a:defRPr>
            </a:lvl4pPr>
            <a:lvl5pPr lvl="4" rtl="0">
              <a:buNone/>
              <a:defRPr>
                <a:solidFill>
                  <a:srgbClr val="008FFF"/>
                </a:solidFill>
              </a:defRPr>
            </a:lvl5pPr>
            <a:lvl6pPr lvl="5" rtl="0">
              <a:buNone/>
              <a:defRPr>
                <a:solidFill>
                  <a:srgbClr val="008FFF"/>
                </a:solidFill>
              </a:defRPr>
            </a:lvl6pPr>
            <a:lvl7pPr lvl="6" rtl="0">
              <a:buNone/>
              <a:defRPr>
                <a:solidFill>
                  <a:srgbClr val="008FFF"/>
                </a:solidFill>
              </a:defRPr>
            </a:lvl7pPr>
            <a:lvl8pPr lvl="7" rtl="0">
              <a:buNone/>
              <a:defRPr>
                <a:solidFill>
                  <a:srgbClr val="008FFF"/>
                </a:solidFill>
              </a:defRPr>
            </a:lvl8pPr>
            <a:lvl9pPr lvl="8" rtl="0">
              <a:buNone/>
              <a:defRPr>
                <a:solidFill>
                  <a:srgbClr val="008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10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422" name="Google Shape;422;p10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0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0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5" name="Google Shape;425;p10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426" name="Google Shape;426;p10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0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0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9" name="Google Shape;429;p10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30" name="Google Shape;430;p10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0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0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6" name="Google Shape;446;p10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47" name="Google Shape;447;p10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rgbClr val="008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0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rgbClr val="008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0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rgbClr val="008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0" name="Google Shape;450;p10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51" name="Google Shape;451;p10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008FFF"/>
                </a:solidFill>
              </a:defRPr>
            </a:lvl1pPr>
            <a:lvl2pPr lvl="1" rtl="0">
              <a:buNone/>
              <a:defRPr>
                <a:solidFill>
                  <a:srgbClr val="008FFF"/>
                </a:solidFill>
              </a:defRPr>
            </a:lvl2pPr>
            <a:lvl3pPr lvl="2" rtl="0">
              <a:buNone/>
              <a:defRPr>
                <a:solidFill>
                  <a:srgbClr val="008FFF"/>
                </a:solidFill>
              </a:defRPr>
            </a:lvl3pPr>
            <a:lvl4pPr lvl="3" rtl="0">
              <a:buNone/>
              <a:defRPr>
                <a:solidFill>
                  <a:srgbClr val="008FFF"/>
                </a:solidFill>
              </a:defRPr>
            </a:lvl4pPr>
            <a:lvl5pPr lvl="4" rtl="0">
              <a:buNone/>
              <a:defRPr>
                <a:solidFill>
                  <a:srgbClr val="008FFF"/>
                </a:solidFill>
              </a:defRPr>
            </a:lvl5pPr>
            <a:lvl6pPr lvl="5" rtl="0">
              <a:buNone/>
              <a:defRPr>
                <a:solidFill>
                  <a:srgbClr val="008FFF"/>
                </a:solidFill>
              </a:defRPr>
            </a:lvl6pPr>
            <a:lvl7pPr lvl="6" rtl="0">
              <a:buNone/>
              <a:defRPr>
                <a:solidFill>
                  <a:srgbClr val="008FFF"/>
                </a:solidFill>
              </a:defRPr>
            </a:lvl7pPr>
            <a:lvl8pPr lvl="7" rtl="0">
              <a:buNone/>
              <a:defRPr>
                <a:solidFill>
                  <a:srgbClr val="008FFF"/>
                </a:solidFill>
              </a:defRPr>
            </a:lvl8pPr>
            <a:lvl9pPr lvl="8" rtl="0">
              <a:buNone/>
              <a:defRPr>
                <a:solidFill>
                  <a:srgbClr val="008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314800" y="1599700"/>
            <a:ext cx="71895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8FFF"/>
              </a:buClr>
              <a:buSzPts val="2400"/>
              <a:buFont typeface="Barlow Light"/>
              <a:buChar char="▪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FFF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0"/>
          <p:cNvSpPr txBox="1"/>
          <p:nvPr>
            <p:ph type="ctrTitle"/>
          </p:nvPr>
        </p:nvSpPr>
        <p:spPr>
          <a:xfrm>
            <a:off x="685800" y="1541675"/>
            <a:ext cx="6065100" cy="206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/>
              <a:t>Running</a:t>
            </a:r>
            <a:r>
              <a:rPr lang="en-GB" sz="4600"/>
              <a:t> a T-Test in SAS</a:t>
            </a:r>
            <a:endParaRPr sz="4600"/>
          </a:p>
        </p:txBody>
      </p:sp>
      <p:sp>
        <p:nvSpPr>
          <p:cNvPr id="604" name="Google Shape;604;p20"/>
          <p:cNvSpPr txBox="1"/>
          <p:nvPr>
            <p:ph idx="4294967295" type="body"/>
          </p:nvPr>
        </p:nvSpPr>
        <p:spPr>
          <a:xfrm>
            <a:off x="2658600" y="2608475"/>
            <a:ext cx="3826800" cy="99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▪"/>
            </a:pPr>
            <a:r>
              <a:rPr lang="en-GB" sz="1900">
                <a:solidFill>
                  <a:schemeClr val="lt1"/>
                </a:solidFill>
              </a:rPr>
              <a:t>Jacob Hartt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▪"/>
            </a:pPr>
            <a:r>
              <a:rPr lang="en-GB" sz="1900">
                <a:solidFill>
                  <a:schemeClr val="lt1"/>
                </a:solidFill>
              </a:rPr>
              <a:t>https://youtu.be/lYg1eKKa0OY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9"/>
          <p:cNvSpPr txBox="1"/>
          <p:nvPr>
            <p:ph type="title"/>
          </p:nvPr>
        </p:nvSpPr>
        <p:spPr>
          <a:xfrm flipH="1">
            <a:off x="4364747" y="646500"/>
            <a:ext cx="42843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Barlow"/>
                <a:ea typeface="Barlow"/>
                <a:cs typeface="Barlow"/>
                <a:sym typeface="Barlow"/>
              </a:rPr>
              <a:t>Preparing Data for Two Sample T-Test 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6" name="Google Shape;676;p29"/>
          <p:cNvSpPr txBox="1"/>
          <p:nvPr/>
        </p:nvSpPr>
        <p:spPr>
          <a:xfrm>
            <a:off x="889650" y="1741900"/>
            <a:ext cx="26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77" name="Google Shape;677;p29"/>
          <p:cNvSpPr txBox="1"/>
          <p:nvPr>
            <p:ph idx="1" type="body"/>
          </p:nvPr>
        </p:nvSpPr>
        <p:spPr>
          <a:xfrm flipH="1">
            <a:off x="4364747" y="1599700"/>
            <a:ext cx="4284300" cy="28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Use long table format for csvs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-GB" sz="1800"/>
              <a:t>Allows for groups of different sizes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Datasets can be different lengths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Dataset’s names are encoded in a group variable</a:t>
            </a:r>
            <a:endParaRPr sz="1800"/>
          </a:p>
        </p:txBody>
      </p:sp>
      <p:pic>
        <p:nvPicPr>
          <p:cNvPr id="678" name="Google Shape;6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51" y="370387"/>
            <a:ext cx="864879" cy="40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5580" y="370375"/>
            <a:ext cx="1171246" cy="4046324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0"/>
          <p:cNvSpPr txBox="1"/>
          <p:nvPr>
            <p:ph type="title"/>
          </p:nvPr>
        </p:nvSpPr>
        <p:spPr>
          <a:xfrm flipH="1">
            <a:off x="4364747" y="646500"/>
            <a:ext cx="42843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 Sample T-T</a:t>
            </a:r>
            <a:r>
              <a:rPr lang="en-GB"/>
              <a:t>est Setup</a:t>
            </a:r>
            <a:endParaRPr/>
          </a:p>
        </p:txBody>
      </p:sp>
      <p:sp>
        <p:nvSpPr>
          <p:cNvPr id="685" name="Google Shape;685;p30"/>
          <p:cNvSpPr txBox="1"/>
          <p:nvPr>
            <p:ph idx="1" type="body"/>
          </p:nvPr>
        </p:nvSpPr>
        <p:spPr>
          <a:xfrm>
            <a:off x="209800" y="562375"/>
            <a:ext cx="2579100" cy="36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Call PROC TTEST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Variables are selected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▫"/>
            </a:pPr>
            <a:r>
              <a:rPr lang="en-GB" sz="1500">
                <a:solidFill>
                  <a:schemeClr val="lt1"/>
                </a:solidFill>
              </a:rPr>
              <a:t>Use CLASS to select the variable containing the group names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▫"/>
            </a:pPr>
            <a:r>
              <a:rPr lang="en-GB" sz="1500">
                <a:solidFill>
                  <a:schemeClr val="lt1"/>
                </a:solidFill>
              </a:rPr>
              <a:t>Use VAR to select the variable containing the dataset values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686" name="Google Shape;6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232" y="1945700"/>
            <a:ext cx="4559325" cy="1800125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1"/>
          <p:cNvSpPr txBox="1"/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Two-Sample T-Test Results</a:t>
            </a:r>
            <a:endParaRPr sz="2300"/>
          </a:p>
        </p:txBody>
      </p:sp>
      <p:sp>
        <p:nvSpPr>
          <p:cNvPr id="692" name="Google Shape;692;p31"/>
          <p:cNvSpPr txBox="1"/>
          <p:nvPr>
            <p:ph idx="1" type="body"/>
          </p:nvPr>
        </p:nvSpPr>
        <p:spPr>
          <a:xfrm>
            <a:off x="6322075" y="583350"/>
            <a:ext cx="2579100" cy="36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Statistical results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▫"/>
            </a:pPr>
            <a:r>
              <a:rPr lang="en-GB" sz="1500">
                <a:solidFill>
                  <a:schemeClr val="lt1"/>
                </a:solidFill>
              </a:rPr>
              <a:t>Each group analyzed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▫"/>
            </a:pPr>
            <a:r>
              <a:rPr lang="en-GB" sz="1500">
                <a:solidFill>
                  <a:schemeClr val="lt1"/>
                </a:solidFill>
              </a:rPr>
              <a:t>Two variance methods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▫"/>
            </a:pPr>
            <a:r>
              <a:rPr lang="en-GB" sz="1500">
                <a:solidFill>
                  <a:schemeClr val="lt1"/>
                </a:solidFill>
              </a:rPr>
              <a:t>3 p-values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Distribution graph of both datasets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Q-Q plot of each dataset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693" name="Google Shape;6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19" y="1439825"/>
            <a:ext cx="3225780" cy="3158575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4" name="Google Shape;6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827" y="1439825"/>
            <a:ext cx="1797422" cy="1812293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5" name="Google Shape;6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3825" y="3252118"/>
            <a:ext cx="1797424" cy="1346282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2"/>
          <p:cNvSpPr txBox="1"/>
          <p:nvPr>
            <p:ph type="title"/>
          </p:nvPr>
        </p:nvSpPr>
        <p:spPr>
          <a:xfrm flipH="1">
            <a:off x="4364747" y="646500"/>
            <a:ext cx="42843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T-Test Sidedness</a:t>
            </a:r>
            <a:endParaRPr/>
          </a:p>
        </p:txBody>
      </p:sp>
      <p:sp>
        <p:nvSpPr>
          <p:cNvPr id="701" name="Google Shape;701;p32"/>
          <p:cNvSpPr txBox="1"/>
          <p:nvPr>
            <p:ph idx="1" type="body"/>
          </p:nvPr>
        </p:nvSpPr>
        <p:spPr>
          <a:xfrm>
            <a:off x="209800" y="562375"/>
            <a:ext cx="2579100" cy="36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Use keywords to program sidedness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▫"/>
            </a:pPr>
            <a:r>
              <a:rPr lang="en-GB" sz="1500">
                <a:solidFill>
                  <a:schemeClr val="lt1"/>
                </a:solidFill>
              </a:rPr>
              <a:t>SIDE=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▫"/>
            </a:pPr>
            <a:r>
              <a:rPr lang="en-GB" sz="1500">
                <a:solidFill>
                  <a:schemeClr val="lt1"/>
                </a:solidFill>
              </a:rPr>
              <a:t>SIDED=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▫"/>
            </a:pPr>
            <a:r>
              <a:rPr lang="en-GB" sz="1500">
                <a:solidFill>
                  <a:schemeClr val="lt1"/>
                </a:solidFill>
              </a:rPr>
              <a:t>SIDES=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2 sidedness available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702" name="Google Shape;7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425" y="1712763"/>
            <a:ext cx="5086350" cy="1343025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3" name="Google Shape;7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3050" y="3287881"/>
            <a:ext cx="2665725" cy="1394244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4" name="Google Shape;70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8063" y="3377500"/>
            <a:ext cx="2665725" cy="529025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3"/>
          <p:cNvSpPr txBox="1"/>
          <p:nvPr>
            <p:ph type="title"/>
          </p:nvPr>
        </p:nvSpPr>
        <p:spPr>
          <a:xfrm flipH="1">
            <a:off x="4364747" y="646500"/>
            <a:ext cx="42843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Barlow"/>
                <a:ea typeface="Barlow"/>
                <a:cs typeface="Barlow"/>
                <a:sym typeface="Barlow"/>
              </a:rPr>
              <a:t>T-Test Grouping</a:t>
            </a:r>
            <a:endParaRPr b="1" sz="3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10" name="Google Shape;710;p33"/>
          <p:cNvSpPr txBox="1"/>
          <p:nvPr/>
        </p:nvSpPr>
        <p:spPr>
          <a:xfrm>
            <a:off x="1024225" y="1622300"/>
            <a:ext cx="26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11" name="Google Shape;711;p33"/>
          <p:cNvSpPr txBox="1"/>
          <p:nvPr>
            <p:ph idx="1" type="body"/>
          </p:nvPr>
        </p:nvSpPr>
        <p:spPr>
          <a:xfrm flipH="1">
            <a:off x="4364747" y="1599700"/>
            <a:ext cx="4284300" cy="28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Use the BY var to group results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EX: use a one-sample t-test and group using BY for analyses of each dataset</a:t>
            </a:r>
            <a:endParaRPr/>
          </a:p>
        </p:txBody>
      </p:sp>
      <p:pic>
        <p:nvPicPr>
          <p:cNvPr id="712" name="Google Shape;7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51" y="370387"/>
            <a:ext cx="864879" cy="40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5580" y="370375"/>
            <a:ext cx="1171246" cy="4046324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4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Barlow"/>
                <a:ea typeface="Barlow"/>
                <a:cs typeface="Barlow"/>
                <a:sym typeface="Barlow"/>
              </a:rPr>
              <a:t>Customizing the output further</a:t>
            </a:r>
            <a:endParaRPr b="1" sz="4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19" name="Google Shape;719;p34"/>
          <p:cNvSpPr txBox="1"/>
          <p:nvPr>
            <p:ph idx="1" type="body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Many resources exist on SAS T-Test documentation</a:t>
            </a:r>
            <a:endParaRPr/>
          </a:p>
        </p:txBody>
      </p:sp>
      <p:sp>
        <p:nvSpPr>
          <p:cNvPr id="720" name="Google Shape;720;p34"/>
          <p:cNvSpPr txBox="1"/>
          <p:nvPr>
            <p:ph idx="2" type="body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YouTube videos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Online guides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Official documentation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-GB"/>
              <a:t>SAS/STAT User’s Guide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-GB"/>
              <a:t>SAS Help Center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UCLA’s SAS resources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-GB"/>
              <a:t>https://stats.oarc.ucla.edu/sas/</a:t>
            </a:r>
            <a:endParaRPr/>
          </a:p>
        </p:txBody>
      </p:sp>
      <p:pic>
        <p:nvPicPr>
          <p:cNvPr id="721" name="Google Shape;7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649" y="2571750"/>
            <a:ext cx="3447300" cy="1369414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5"/>
          <p:cNvSpPr txBox="1"/>
          <p:nvPr>
            <p:ph idx="1" type="body"/>
          </p:nvPr>
        </p:nvSpPr>
        <p:spPr>
          <a:xfrm>
            <a:off x="650725" y="4489800"/>
            <a:ext cx="7195800" cy="33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228600" lvl="0" marL="457200" rtl="0" algn="l"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GB"/>
              <a:t>Program review</a:t>
            </a:r>
            <a:endParaRPr/>
          </a:p>
        </p:txBody>
      </p:sp>
      <p:pic>
        <p:nvPicPr>
          <p:cNvPr id="727" name="Google Shape;7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275" y="399525"/>
            <a:ext cx="6498874" cy="3723650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6"/>
          <p:cNvSpPr txBox="1"/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1"/>
          <p:cNvSpPr txBox="1"/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SAS Basics</a:t>
            </a:r>
            <a:endParaRPr/>
          </a:p>
        </p:txBody>
      </p:sp>
      <p:sp>
        <p:nvSpPr>
          <p:cNvPr id="610" name="Google Shape;610;p21"/>
          <p:cNvSpPr txBox="1"/>
          <p:nvPr>
            <p:ph idx="1" type="body"/>
          </p:nvPr>
        </p:nvSpPr>
        <p:spPr>
          <a:xfrm>
            <a:off x="6322075" y="583350"/>
            <a:ext cx="2579100" cy="36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Not much of a programming language, like R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Must load data files as SAS databases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Single commands provide a lot of graphs and info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▫"/>
            </a:pPr>
            <a:r>
              <a:rPr lang="en-GB" sz="1500">
                <a:solidFill>
                  <a:schemeClr val="lt1"/>
                </a:solidFill>
              </a:rPr>
              <a:t>Less granular than R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Less documentation and guides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611" name="Google Shape;6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625" y="1600325"/>
            <a:ext cx="2900450" cy="2781425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2" name="Google Shape;6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00" y="1482724"/>
            <a:ext cx="5059650" cy="2899025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2"/>
          <p:cNvSpPr txBox="1"/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Loading Data</a:t>
            </a:r>
            <a:endParaRPr/>
          </a:p>
        </p:txBody>
      </p:sp>
      <p:sp>
        <p:nvSpPr>
          <p:cNvPr id="618" name="Google Shape;618;p22"/>
          <p:cNvSpPr txBox="1"/>
          <p:nvPr>
            <p:ph idx="1" type="body"/>
          </p:nvPr>
        </p:nvSpPr>
        <p:spPr>
          <a:xfrm>
            <a:off x="6322075" y="583350"/>
            <a:ext cx="2579100" cy="36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Macros are %snake_case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▫"/>
            </a:pPr>
            <a:r>
              <a:rPr lang="en-GB" sz="1500">
                <a:solidFill>
                  <a:schemeClr val="lt1"/>
                </a:solidFill>
              </a:rPr>
              <a:t>Drops table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PROC IMPORT imports data into SAS databases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▫"/>
            </a:pPr>
            <a:r>
              <a:rPr lang="en-GB" sz="1500">
                <a:solidFill>
                  <a:schemeClr val="lt1"/>
                </a:solidFill>
              </a:rPr>
              <a:t>Can specify input data format(DBMS)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▫"/>
            </a:pPr>
            <a:r>
              <a:rPr lang="en-GB" sz="1500">
                <a:solidFill>
                  <a:schemeClr val="lt1"/>
                </a:solidFill>
              </a:rPr>
              <a:t>Whether or not to use first row as column names(GETNAMES)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619" name="Google Shape;6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6200"/>
            <a:ext cx="6052001" cy="1800500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3"/>
          <p:cNvSpPr txBox="1"/>
          <p:nvPr>
            <p:ph type="title"/>
          </p:nvPr>
        </p:nvSpPr>
        <p:spPr>
          <a:xfrm flipH="1">
            <a:off x="4364747" y="646500"/>
            <a:ext cx="42843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T-Test Basics</a:t>
            </a:r>
            <a:endParaRPr/>
          </a:p>
        </p:txBody>
      </p:sp>
      <p:sp>
        <p:nvSpPr>
          <p:cNvPr id="625" name="Google Shape;625;p23"/>
          <p:cNvSpPr txBox="1"/>
          <p:nvPr>
            <p:ph idx="1" type="body"/>
          </p:nvPr>
        </p:nvSpPr>
        <p:spPr>
          <a:xfrm>
            <a:off x="209800" y="562375"/>
            <a:ext cx="2579100" cy="36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Begin with a PROC TTEST call and end </a:t>
            </a:r>
            <a:r>
              <a:rPr lang="en-GB" sz="1500">
                <a:solidFill>
                  <a:schemeClr val="lt1"/>
                </a:solidFill>
              </a:rPr>
              <a:t>with</a:t>
            </a:r>
            <a:r>
              <a:rPr lang="en-GB" sz="1500">
                <a:solidFill>
                  <a:schemeClr val="lt1"/>
                </a:solidFill>
              </a:rPr>
              <a:t> a RUN call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Dataset is selected with DATA= argument after PROC TTEST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626" name="Google Shape;6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244" y="1770975"/>
            <a:ext cx="4559325" cy="1800125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4"/>
          <p:cNvSpPr txBox="1"/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Setting Up Data For One-Sample and Paired-Samples T-Tests</a:t>
            </a:r>
            <a:endParaRPr sz="2300"/>
          </a:p>
        </p:txBody>
      </p:sp>
      <p:sp>
        <p:nvSpPr>
          <p:cNvPr id="632" name="Google Shape;632;p24"/>
          <p:cNvSpPr txBox="1"/>
          <p:nvPr>
            <p:ph idx="1" type="body"/>
          </p:nvPr>
        </p:nvSpPr>
        <p:spPr>
          <a:xfrm>
            <a:off x="6322075" y="583350"/>
            <a:ext cx="2579100" cy="36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Use wide table format for CSVs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▫"/>
            </a:pPr>
            <a:r>
              <a:rPr lang="en-GB" sz="1500">
                <a:solidFill>
                  <a:schemeClr val="lt1"/>
                </a:solidFill>
              </a:rPr>
              <a:t>All datasets are equal in length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One column for each dataset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Set column names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633" name="Google Shape;633;p24"/>
          <p:cNvPicPr preferRelativeResize="0"/>
          <p:nvPr/>
        </p:nvPicPr>
        <p:blipFill rotWithShape="1">
          <a:blip r:embed="rId3">
            <a:alphaModFix/>
          </a:blip>
          <a:srcRect b="47788" l="0" r="0" t="0"/>
          <a:stretch/>
        </p:blipFill>
        <p:spPr>
          <a:xfrm>
            <a:off x="821700" y="1515100"/>
            <a:ext cx="2068750" cy="1386000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4" name="Google Shape;6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700" y="3026875"/>
            <a:ext cx="2068750" cy="1864146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5" name="Google Shape;6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3200" y="1515100"/>
            <a:ext cx="1290790" cy="3375925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5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One-Sample T-Test Setup</a:t>
            </a:r>
            <a:endParaRPr/>
          </a:p>
        </p:txBody>
      </p:sp>
      <p:sp>
        <p:nvSpPr>
          <p:cNvPr id="641" name="Google Shape;641;p25"/>
          <p:cNvSpPr txBox="1"/>
          <p:nvPr>
            <p:ph idx="1" type="body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Call PROC TTEST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-GB"/>
              <a:t>Import data as usual</a:t>
            </a:r>
            <a:endParaRPr/>
          </a:p>
        </p:txBody>
      </p:sp>
      <p:sp>
        <p:nvSpPr>
          <p:cNvPr id="642" name="Google Shape;642;p25"/>
          <p:cNvSpPr txBox="1"/>
          <p:nvPr>
            <p:ph idx="2" type="body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Set H0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-GB"/>
              <a:t>Equivalent of mean/mu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Use VAR to set the column of data to analyze</a:t>
            </a:r>
            <a:endParaRPr/>
          </a:p>
        </p:txBody>
      </p:sp>
      <p:pic>
        <p:nvPicPr>
          <p:cNvPr id="643" name="Google Shape;6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899" y="3716500"/>
            <a:ext cx="6608250" cy="1063600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6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One-Sample T-Test Results</a:t>
            </a:r>
            <a:endParaRPr/>
          </a:p>
        </p:txBody>
      </p:sp>
      <p:sp>
        <p:nvSpPr>
          <p:cNvPr id="649" name="Google Shape;649;p26"/>
          <p:cNvSpPr txBox="1"/>
          <p:nvPr>
            <p:ph idx="1" type="body"/>
          </p:nvPr>
        </p:nvSpPr>
        <p:spPr>
          <a:xfrm>
            <a:off x="1165875" y="1599700"/>
            <a:ext cx="22572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Complete overview: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-GB"/>
              <a:t>Statistical data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-GB"/>
              <a:t>Distribution graph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-GB"/>
              <a:t>Q-Q plot</a:t>
            </a:r>
            <a:endParaRPr/>
          </a:p>
        </p:txBody>
      </p:sp>
      <p:pic>
        <p:nvPicPr>
          <p:cNvPr id="650" name="Google Shape;6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975" y="1493750"/>
            <a:ext cx="2366349" cy="1449750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1" name="Google Shape;6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488" y="3119250"/>
            <a:ext cx="2518527" cy="1895200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2" name="Google Shape;65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9454" y="1493746"/>
            <a:ext cx="1937669" cy="1449750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7"/>
          <p:cNvSpPr txBox="1"/>
          <p:nvPr>
            <p:ph type="title"/>
          </p:nvPr>
        </p:nvSpPr>
        <p:spPr>
          <a:xfrm>
            <a:off x="6504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Barlow"/>
                <a:ea typeface="Barlow"/>
                <a:cs typeface="Barlow"/>
                <a:sym typeface="Barlow"/>
              </a:rPr>
              <a:t>Paired-Samples T-Test Setup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58" name="Google Shape;6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625" y="3563875"/>
            <a:ext cx="7003750" cy="1035875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9" name="Google Shape;659;p27"/>
          <p:cNvSpPr txBox="1"/>
          <p:nvPr>
            <p:ph idx="1" type="body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Call PROC TTEST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-GB"/>
              <a:t>Import data as usual</a:t>
            </a:r>
            <a:endParaRPr/>
          </a:p>
        </p:txBody>
      </p:sp>
      <p:sp>
        <p:nvSpPr>
          <p:cNvPr id="660" name="Google Shape;660;p27"/>
          <p:cNvSpPr txBox="1"/>
          <p:nvPr>
            <p:ph idx="2" type="body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Use the PAIRED variable to set variable pairings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-GB"/>
              <a:t>Use var_1*var_2 to pair the variables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8"/>
          <p:cNvSpPr txBox="1"/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Barlow"/>
                <a:ea typeface="Barlow"/>
                <a:cs typeface="Barlow"/>
                <a:sym typeface="Barlow"/>
              </a:rPr>
              <a:t>Paired-Samples T-Test Results</a:t>
            </a:r>
            <a:endParaRPr sz="2300"/>
          </a:p>
        </p:txBody>
      </p:sp>
      <p:sp>
        <p:nvSpPr>
          <p:cNvPr id="666" name="Google Shape;666;p28"/>
          <p:cNvSpPr txBox="1"/>
          <p:nvPr>
            <p:ph idx="1" type="body"/>
          </p:nvPr>
        </p:nvSpPr>
        <p:spPr>
          <a:xfrm>
            <a:off x="6322075" y="583350"/>
            <a:ext cx="2579100" cy="36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Statistical results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Difference distribution graph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Q-Q plot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Agreement plot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▪"/>
            </a:pPr>
            <a:r>
              <a:rPr lang="en-GB" sz="1500">
                <a:solidFill>
                  <a:schemeClr val="lt1"/>
                </a:solidFill>
              </a:rPr>
              <a:t>Paired profiles graph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667" name="Google Shape;6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619" y="2683569"/>
            <a:ext cx="2386030" cy="1662125"/>
          </a:xfrm>
          <a:prstGeom prst="rect">
            <a:avLst/>
          </a:prstGeom>
          <a:noFill/>
          <a:ln cap="flat" cmpd="sng" w="2857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68" name="Google Shape;668;p28"/>
          <p:cNvGrpSpPr/>
          <p:nvPr/>
        </p:nvGrpSpPr>
        <p:grpSpPr>
          <a:xfrm>
            <a:off x="508699" y="1370100"/>
            <a:ext cx="4725502" cy="3538500"/>
            <a:chOff x="508699" y="1300200"/>
            <a:chExt cx="4725502" cy="3538500"/>
          </a:xfrm>
        </p:grpSpPr>
        <p:pic>
          <p:nvPicPr>
            <p:cNvPr id="669" name="Google Shape;669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8699" y="1300200"/>
              <a:ext cx="2374044" cy="3538500"/>
            </a:xfrm>
            <a:prstGeom prst="rect">
              <a:avLst/>
            </a:prstGeom>
            <a:noFill/>
            <a:ln cap="flat" cmpd="sng" w="28575">
              <a:solidFill>
                <a:srgbClr val="008F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70" name="Google Shape;670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82738" y="1300200"/>
              <a:ext cx="2351463" cy="3538500"/>
            </a:xfrm>
            <a:prstGeom prst="rect">
              <a:avLst/>
            </a:prstGeom>
            <a:noFill/>
            <a:ln cap="flat" cmpd="sng" w="28575">
              <a:solidFill>
                <a:srgbClr val="008FF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odovico template">
  <a:themeElements>
    <a:clrScheme name="Custom 347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FFAD1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